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56" r:id="rId3"/>
    <p:sldId id="257" r:id="rId4"/>
    <p:sldId id="272" r:id="rId5"/>
    <p:sldId id="280" r:id="rId6"/>
    <p:sldId id="281" r:id="rId7"/>
    <p:sldId id="278" r:id="rId8"/>
    <p:sldId id="283" r:id="rId9"/>
    <p:sldId id="277" r:id="rId10"/>
    <p:sldId id="276" r:id="rId11"/>
    <p:sldId id="275" r:id="rId12"/>
    <p:sldId id="274" r:id="rId13"/>
    <p:sldId id="273" r:id="rId14"/>
    <p:sldId id="271" r:id="rId15"/>
    <p:sldId id="270" r:id="rId16"/>
    <p:sldId id="269" r:id="rId17"/>
    <p:sldId id="268" r:id="rId18"/>
    <p:sldId id="267" r:id="rId19"/>
    <p:sldId id="266" r:id="rId20"/>
    <p:sldId id="265" r:id="rId21"/>
    <p:sldId id="264" r:id="rId22"/>
    <p:sldId id="263" r:id="rId23"/>
    <p:sldId id="262" r:id="rId24"/>
    <p:sldId id="261" r:id="rId25"/>
    <p:sldId id="258" r:id="rId26"/>
    <p:sldId id="284" r:id="rId27"/>
    <p:sldId id="260" r:id="rId28"/>
    <p:sldId id="285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BF5364-0934-4FC7-A9D1-B4DC1FE19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EC3E07-5FFE-4ACB-ABCB-0A1BE7352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7C1244-5738-48CB-B81B-0E268E37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0C42E7-FF7F-440A-A764-B2BAA0E0D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8ED612-44DD-4DD5-8946-61DA5514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38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D2C8A-C3D0-41B6-9788-E5766252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ACC13D-BA71-48C2-8DDA-48B5E6A36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541EB-2943-4325-84A8-0ED17D50E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156350-2A75-4F43-ADDD-08EEB4DAE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4105A1-0F24-4910-92FD-5216A6873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259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0629C9-A881-4314-B89D-D8B8C47A9B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8C44E0-50EB-44CC-8CA0-12A0C150D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9F299E-B61E-400E-9CA9-389D4C8FC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36A9A9-51F4-49FF-81AE-15EC3EF68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20B72C-B0C2-4E84-B8D0-926A38D3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745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D50CE-A8A6-4F25-A0ED-BC9FF3478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2F0C49-0E9C-4B9E-8263-DC842D273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14A5EE-D518-49B7-9776-FCCE2EC34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945F12-84E2-452A-A590-4065518DE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11785B-2884-45AE-A8E9-8525B0AF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38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E3126-4032-422A-9AA5-FA54E1D3A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3360F2-B4D0-4DE8-A568-F1EF48819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922944-3B40-4BCA-8AED-20D54C726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ADA508-B07E-48BF-9260-F34F1F45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E5E28B-796C-4396-9787-A63B6098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555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F286F6-A496-4875-8257-21813F7EB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9779AE-C933-48FC-A92F-F766F884E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ED7C68-4F4E-4B81-BED3-2EB74944D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587905-428D-4A97-AC50-8F840521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0507DA-35FC-44F4-A669-42F1E646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32DC03-6A9C-4099-AEF2-833F8EEC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420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9777F-09B1-4C86-ACCE-668F77B9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66E90B-C114-4C90-AD1C-404A41750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3D58DD-CC46-4E5B-827C-CDD1A4986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E06636-D7E9-4B81-A375-CE7CFC343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DE3A51-92C8-4051-B0D5-BD3608EB02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BDCBDF-6599-4E93-B331-47C638F0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9E0EA4F-FE8B-40F5-B55F-EA61D3267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3B6488-C6F3-4758-92D2-3D373917F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30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3E8DC2-72FD-47D9-BF82-F5E742315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EFA5C6-E0E8-46F5-AE1A-E1D54A808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1BB467-6846-4E61-8060-FA7C089B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3B20F0-1EE2-4652-90D9-BE77D3C59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333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C38601-EF95-45F6-8C1F-6B24444A8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529B30-BF61-4385-B7D4-0AF93432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C7754F-10A0-4668-984A-DF6B40357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87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B9896E-258D-4033-BD74-77DD14506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77D66-1ACE-409E-96BC-4F8EFB507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A06D7F-C666-4988-A850-001A856EF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F624B0-4B04-4D48-BCB9-8F7691F0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1591E4-418F-4B1B-A784-FCCF9A27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02E935-E32F-46EA-9ECF-D4E63953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454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CF88A7-C124-4EE8-BDAB-842F327B7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46DEED-F8AF-4E04-B795-BF99E1452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B16553-59C7-4D60-A619-4ECEAE321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1A9EFA-1B51-4718-AD67-9A3D1FE6A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E03F06-D1D0-48B5-B83E-3A1DEAECD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78F72C-B582-48F2-8054-772E3C3C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22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958DC9-BDCA-4788-9067-D7EA4D2B3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2E6747-B471-4966-B327-5CFA3C1BB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2E9FDA-D923-4ABB-A828-284D59868A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4CF43-148A-4805-8BFC-D3DC3565C38B}" type="datetimeFigureOut">
              <a:rPr lang="zh-CN" altLang="en-US" smtClean="0"/>
              <a:t>2018/5/5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8E79ED-6F76-4A60-A2BB-559798574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95A78A-CCFC-4D86-80D8-44B49F759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D4BA8-7596-4DD8-AEBF-B31A714CC8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80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55FCAA5-3767-4DB6-B254-0394BAD33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72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03C558D-748A-41AF-A97D-CFA282B5C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97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12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DDA8EFC-7D91-4AB9-BC86-185E983B2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18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871D39A-C3C3-4B48-B8AB-BB54DA19A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0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7C697BF-4DFA-45E9-AD5E-83BEC7DA9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5"/>
            <a:ext cx="12191999" cy="746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37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0360E1-0CC2-4E19-813B-5C9A16AA2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534" y="0"/>
            <a:ext cx="12287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012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D67185-DB2B-41C3-9109-6CDC25D83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4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008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667AAB4-A7D8-4001-8632-B7B658C11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13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05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427B5D-9A2F-4243-8C37-2DBBA0C75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51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07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5724B7C-96F6-455D-9FAB-DB6F19909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4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AB444B2-0D1A-4B88-A2A4-1C233A9F2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39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4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755AF3-3823-4401-8640-CCF870278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18" y="313899"/>
            <a:ext cx="11941003" cy="631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862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EF43539-9437-44BF-BDF6-C3CC8033A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380" y="0"/>
            <a:ext cx="928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71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43F4EC-8875-4C36-B9AD-4F58AAD20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770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9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C0BB77F-4044-44C0-8A28-8F827D56C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8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F860D5F-5663-483E-894F-14A35FA3C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847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1181DBD-12A8-4AD6-832C-2FCF3B54B5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867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9CD4FD-1989-457C-B75B-D482B7B1A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0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D098F3-D63F-4DF4-AF6E-9F98ADE61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203" y="764276"/>
            <a:ext cx="7776665" cy="47935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86BE51A-5117-4FB9-A6FD-90548C27D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6461"/>
            <a:ext cx="42767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302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2D0A513-AE25-45EE-B074-E53024A35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01" y="0"/>
            <a:ext cx="100674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539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55C2FEC-54D7-4AC4-AE25-9014350DD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439" y="395785"/>
            <a:ext cx="8024882" cy="530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0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502B4ED-98FA-4774-8370-DAD8C27A3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773"/>
            <a:ext cx="11153639" cy="653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74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FE6CC6-9E2F-44DE-B8F7-EB2FCCA9C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142"/>
            <a:ext cx="12192000" cy="689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2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566F67C-6B3B-4B75-ABD2-1CF915A0C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1683" y="0"/>
            <a:ext cx="14612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17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E621475-0E5A-4E16-947E-2AFEA79DF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43"/>
            <a:ext cx="12358368" cy="69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9A996CD-4E60-46B3-9423-6B9E667C1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6537" y="-38913"/>
            <a:ext cx="15080775" cy="707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82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111F007-18AD-49C9-9E22-446EDA2FF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56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E443AA6-F113-4BAA-B8D6-62392D90C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0109" y="0"/>
            <a:ext cx="12892109" cy="697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35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</TotalTime>
  <Words>0</Words>
  <Application>Microsoft Office PowerPoint</Application>
  <PresentationFormat>宽屏</PresentationFormat>
  <Paragraphs>0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42</cp:revision>
  <dcterms:created xsi:type="dcterms:W3CDTF">2018-05-01T03:40:48Z</dcterms:created>
  <dcterms:modified xsi:type="dcterms:W3CDTF">2018-05-06T14:42:42Z</dcterms:modified>
</cp:coreProperties>
</file>

<file path=docProps/thumbnail.jpeg>
</file>